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6F3D9-6924-498F-A473-AB78FC4A29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A7226-0E77-446D-AF17-9129686988D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7226-0E77-446D-AF17-912968698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339340" y="2493010"/>
            <a:ext cx="67665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Kirchhoff方程KAM环面的线性稳定性</a:t>
            </a:r>
            <a:endParaRPr lang="en-US" sz="3200" b="1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32248" y="3433063"/>
            <a:ext cx="691175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   </a:t>
            </a:r>
            <a:r>
              <a:rPr lang="zh-CN" altLang="en-US" sz="3600" dirty="0" smtClean="0"/>
              <a:t>                              </a:t>
            </a:r>
            <a:endParaRPr lang="en-US" altLang="zh-CN" sz="3200" b="1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11760" y="4643446"/>
            <a:ext cx="6338239" cy="58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en-US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1760" y="5174291"/>
            <a:ext cx="6338239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98380" y="5643245"/>
            <a:ext cx="633823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2710" y="3572510"/>
            <a:ext cx="6315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耿建生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南京大学教授、博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661285" y="4643755"/>
            <a:ext cx="5812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2022</a:t>
            </a:r>
            <a:r>
              <a:rPr lang="zh-CN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17</a:t>
            </a:r>
            <a:r>
              <a:rPr lang="zh-CN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日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10:00-11</a:t>
            </a:r>
            <a:r>
              <a:rPr lang="zh-CN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30</a:t>
            </a:r>
            <a:endParaRPr lang="en-US" altLang="zh-CN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2699385" y="5781675"/>
            <a:ext cx="5812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理学院</a:t>
            </a:r>
            <a:r>
              <a:rPr lang="en-US" altLang="zh-CN" sz="32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32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滨州学院科协</a:t>
            </a:r>
            <a:endParaRPr lang="zh-CN" altLang="en-US" sz="3200" b="1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2699385" y="5239385"/>
            <a:ext cx="5812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教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610</a:t>
            </a:r>
            <a:r>
              <a:rPr lang="zh-CN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室</a:t>
            </a:r>
            <a:endParaRPr lang="zh-CN" alt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WPS 演示</Application>
  <PresentationFormat>全屏显示(4:3)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黑体</vt:lpstr>
      <vt:lpstr>Times New Roman</vt:lpstr>
      <vt:lpstr>Calibri</vt:lpstr>
      <vt:lpstr>微软雅黑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海阔天空</cp:lastModifiedBy>
  <cp:revision>37</cp:revision>
  <dcterms:created xsi:type="dcterms:W3CDTF">2016-09-19T07:49:00Z</dcterms:created>
  <dcterms:modified xsi:type="dcterms:W3CDTF">2022-02-15T08:04:58Z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F48C0AA3D1AE452EB9B77065B77658EE</vt:lpwstr>
  </property>
</Properties>
</file>